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utorialspoint.com/" TargetMode="External"/><Relationship Id="rId4" Type="http://schemas.openxmlformats.org/officeDocument/2006/relationships/hyperlink" Target="https://www.w3schools.com/" TargetMode="External"/><Relationship Id="rId5" Type="http://schemas.openxmlformats.org/officeDocument/2006/relationships/hyperlink" Target="https://developer.mozilla.org/en-US/" TargetMode="External"/><Relationship Id="rId6" Type="http://schemas.openxmlformats.org/officeDocument/2006/relationships/hyperlink" Target="https://socket.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3262" r="3253" t="0"/>
          <a:stretch/>
        </p:blipFill>
        <p:spPr>
          <a:xfrm>
            <a:off x="5181200" y="1645500"/>
            <a:ext cx="3471226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Chat App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 Info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Trainee as Back end developer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1409" l="0" r="0" t="1409"/>
          <a:stretch/>
        </p:blipFill>
        <p:spPr>
          <a:xfrm>
            <a:off x="8271300" y="2337575"/>
            <a:ext cx="872701" cy="18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HTML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CSS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Bootstrap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Javascript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Node.js.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Socket.io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used:</a:t>
            </a:r>
            <a:endParaRPr sz="3000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500" y="3751325"/>
            <a:ext cx="1829212" cy="9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861" y="3634700"/>
            <a:ext cx="1206671" cy="10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5169" y="3693015"/>
            <a:ext cx="1158395" cy="104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0" y="2070574"/>
            <a:ext cx="784734" cy="128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3000" y="2078875"/>
            <a:ext cx="1158400" cy="11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6350" y="2097325"/>
            <a:ext cx="28575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</a:t>
            </a:r>
            <a:r>
              <a:rPr lang="en"/>
              <a:t>? (Future Scope)</a:t>
            </a:r>
            <a:endParaRPr sz="3000"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727650" y="2385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>
                <a:solidFill>
                  <a:srgbClr val="000000"/>
                </a:solidFill>
              </a:rPr>
              <a:t>Increasing the effectiveness of the application by providing Voice Chat.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>
                <a:solidFill>
                  <a:srgbClr val="000000"/>
                </a:solidFill>
              </a:rPr>
              <a:t>Introducing caching to save the chats.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>
                <a:solidFill>
                  <a:srgbClr val="000000"/>
                </a:solidFill>
              </a:rPr>
              <a:t>Creating Database and maintaining users.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>
                <a:solidFill>
                  <a:srgbClr val="000000"/>
                </a:solidFill>
              </a:rPr>
              <a:t>Media (photos, video) sharing support.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en" sz="1400">
                <a:solidFill>
                  <a:srgbClr val="000000"/>
                </a:solidFill>
              </a:rPr>
              <a:t>Extending security of the  application by providing Authorisation service.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727650" y="2400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https://www.tutorialspoint.com/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https://developer.mozilla.org/en-US/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https://socket.io/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29450" y="1322450"/>
            <a:ext cx="7688400" cy="27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Overview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Objective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Development Architecture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Technologies Used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Future Scope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Conclusion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750100" y="2489700"/>
            <a:ext cx="76692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As the name suggests Node chat app is a chatting application which allows multiple users in a single room to chat with each other. Infinite users can join a single room and an user can connect to infinite rooms. Users can also share their current location in chat.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 sz="30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To develop a common platform where multiple users can chat at the same time.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Admin can create multiple rooms for multiple purposes 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 Architecture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25" y="2373650"/>
            <a:ext cx="66103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2"/>
          <p:cNvSpPr txBox="1"/>
          <p:nvPr>
            <p:ph idx="4294967295" type="title"/>
          </p:nvPr>
        </p:nvSpPr>
        <p:spPr>
          <a:xfrm>
            <a:off x="346425" y="4747100"/>
            <a:ext cx="4459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Joining Screen (Desktop View)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25" y="543088"/>
            <a:ext cx="6996475" cy="3720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2"/>
          <p:cNvGrpSpPr/>
          <p:nvPr/>
        </p:nvGrpSpPr>
        <p:grpSpPr>
          <a:xfrm>
            <a:off x="5081269" y="2173761"/>
            <a:ext cx="3445361" cy="609578"/>
            <a:chOff x="5330350" y="2313675"/>
            <a:chExt cx="3340471" cy="525000"/>
          </a:xfrm>
        </p:grpSpPr>
        <p:sp>
          <p:nvSpPr>
            <p:cNvPr id="173" name="Google Shape;173;p2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6278921" y="2387561"/>
              <a:ext cx="23919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name and room name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75" name="Google Shape;175;p2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2" y="80025"/>
            <a:ext cx="7259126" cy="3856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3"/>
          <p:cNvGrpSpPr/>
          <p:nvPr/>
        </p:nvGrpSpPr>
        <p:grpSpPr>
          <a:xfrm>
            <a:off x="7138699" y="3350270"/>
            <a:ext cx="2005298" cy="706440"/>
            <a:chOff x="5330350" y="2313675"/>
            <a:chExt cx="3132300" cy="525000"/>
          </a:xfrm>
        </p:grpSpPr>
        <p:sp>
          <p:nvSpPr>
            <p:cNvPr id="183" name="Google Shape;183;p23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Location sharing option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5" name="Google Shape;185;p23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186" name="Google Shape;186;p2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3"/>
          <p:cNvSpPr txBox="1"/>
          <p:nvPr>
            <p:ph idx="4294967295" type="title"/>
          </p:nvPr>
        </p:nvSpPr>
        <p:spPr>
          <a:xfrm>
            <a:off x="346425" y="4747100"/>
            <a:ext cx="44592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Chat </a:t>
            </a:r>
            <a:r>
              <a:rPr lang="en" sz="1400">
                <a:solidFill>
                  <a:srgbClr val="FFFFFF"/>
                </a:solidFill>
              </a:rPr>
              <a:t>Screen (Desktop View)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b="5325" l="0" r="0" t="5316"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194" name="Google Shape;194;p2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Users can join an existing room or can create a new room.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96" name="Google Shape;196;p2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sp>
        <p:nvSpPr>
          <p:cNvPr id="197" name="Google Shape;197;p2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 view)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5325" l="0" r="0" t="5316"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Chat screen (Mobile View)</a:t>
            </a:r>
            <a:endParaRPr sz="1400">
              <a:solidFill>
                <a:schemeClr val="lt1"/>
              </a:solidFill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4388975" y="2046684"/>
            <a:ext cx="3132300" cy="662760"/>
            <a:chOff x="5330350" y="2313675"/>
            <a:chExt cx="3132300" cy="525000"/>
          </a:xfrm>
        </p:grpSpPr>
        <p:sp>
          <p:nvSpPr>
            <p:cNvPr id="207" name="Google Shape;207;p25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can send current location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9" name="Google Shape;209;p25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